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2026.02.09.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hivatkozás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D2C16-0EBF-4317-A505-C5B9051B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Rólunk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03F14E-82F6-4F16-B7D1-E66E07BC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248"/>
            <a:ext cx="10515600" cy="4004091"/>
          </a:xfrm>
        </p:spPr>
      </p:pic>
    </p:spTree>
    <p:extLst>
      <p:ext uri="{BB962C8B-B14F-4D97-AF65-F5344CB8AC3E}">
        <p14:creationId xmlns:p14="http://schemas.microsoft.com/office/powerpoint/2010/main" val="2940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B0C2A-5652-4FCD-B593-70503733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Kapcsolat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40E63AE-1107-4AF9-9427-79C6A322A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87"/>
            <a:ext cx="10515600" cy="4042966"/>
          </a:xfr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0D51CDBC-558E-4ECB-99E8-E49B4CF70331}"/>
              </a:ext>
            </a:extLst>
          </p:cNvPr>
          <p:cNvCxnSpPr/>
          <p:nvPr/>
        </p:nvCxnSpPr>
        <p:spPr>
          <a:xfrm>
            <a:off x="1186962" y="5099538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75B4A44-1B97-4576-92DE-46F669CBF52E}"/>
              </a:ext>
            </a:extLst>
          </p:cNvPr>
          <p:cNvSpPr txBox="1"/>
          <p:nvPr/>
        </p:nvSpPr>
        <p:spPr>
          <a:xfrm>
            <a:off x="838200" y="4487249"/>
            <a:ext cx="11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  <a:r>
              <a:rPr lang="hu-HU" dirty="0">
                <a:solidFill>
                  <a:schemeClr val="bg1"/>
                </a:solidFill>
              </a:rPr>
              <a:t> elküldése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17F59EE-D6C6-4810-BB7F-5DF0870ACF06}"/>
              </a:ext>
            </a:extLst>
          </p:cNvPr>
          <p:cNvCxnSpPr/>
          <p:nvPr/>
        </p:nvCxnSpPr>
        <p:spPr>
          <a:xfrm flipH="1">
            <a:off x="1943099" y="5196254"/>
            <a:ext cx="694592" cy="5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97F0A44-051A-4E72-BC58-0E830E25DD79}"/>
              </a:ext>
            </a:extLst>
          </p:cNvPr>
          <p:cNvSpPr txBox="1"/>
          <p:nvPr/>
        </p:nvSpPr>
        <p:spPr>
          <a:xfrm>
            <a:off x="2110153" y="4826922"/>
            <a:ext cx="18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</a:t>
            </a:r>
            <a:r>
              <a:rPr lang="hu-HU" dirty="0">
                <a:solidFill>
                  <a:schemeClr val="bg1"/>
                </a:solidFill>
              </a:rPr>
              <a:t> törlése</a:t>
            </a:r>
          </a:p>
        </p:txBody>
      </p:sp>
    </p:spTree>
    <p:extLst>
      <p:ext uri="{BB962C8B-B14F-4D97-AF65-F5344CB8AC3E}">
        <p14:creationId xmlns:p14="http://schemas.microsoft.com/office/powerpoint/2010/main" val="408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B0A783-875B-48E6-AC8C-77E96D3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Lábléc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BB3075A-9DCD-4AF4-8249-FD4F3CA9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947"/>
            <a:ext cx="10515600" cy="1756694"/>
          </a:xfrm>
        </p:spPr>
      </p:pic>
    </p:spTree>
    <p:extLst>
      <p:ext uri="{BB962C8B-B14F-4D97-AF65-F5344CB8AC3E}">
        <p14:creationId xmlns:p14="http://schemas.microsoft.com/office/powerpoint/2010/main" val="2871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E4D61-E9AE-49D5-B9D0-AF8EE1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Fiók szerkesztése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33D9CC-8B6C-4EE4-AD00-29CEF3AC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90350"/>
            <a:ext cx="10515600" cy="2221887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7FD777EC-EF93-47C1-BADE-17DE3E9244C6}"/>
              </a:ext>
            </a:extLst>
          </p:cNvPr>
          <p:cNvCxnSpPr/>
          <p:nvPr/>
        </p:nvCxnSpPr>
        <p:spPr>
          <a:xfrm flipV="1">
            <a:off x="838200" y="5046785"/>
            <a:ext cx="32238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D92A126-1463-4B41-A716-C52D9C46426C}"/>
              </a:ext>
            </a:extLst>
          </p:cNvPr>
          <p:cNvSpPr txBox="1"/>
          <p:nvPr/>
        </p:nvSpPr>
        <p:spPr>
          <a:xfrm>
            <a:off x="96715" y="5503985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Változtatások mentése gomb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D3D4A15-3E76-4383-8B5A-61A64799FB04}"/>
              </a:ext>
            </a:extLst>
          </p:cNvPr>
          <p:cNvCxnSpPr/>
          <p:nvPr/>
        </p:nvCxnSpPr>
        <p:spPr>
          <a:xfrm flipH="1" flipV="1">
            <a:off x="2136531" y="5046785"/>
            <a:ext cx="395654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79F83C-76E0-4012-B7DC-7783CD642061}"/>
              </a:ext>
            </a:extLst>
          </p:cNvPr>
          <p:cNvSpPr txBox="1"/>
          <p:nvPr/>
        </p:nvSpPr>
        <p:spPr>
          <a:xfrm>
            <a:off x="2461846" y="5235330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gomb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D9C372A-1BD2-4A84-B8C7-F0633943297F}"/>
              </a:ext>
            </a:extLst>
          </p:cNvPr>
          <p:cNvCxnSpPr>
            <a:cxnSpLocks/>
          </p:cNvCxnSpPr>
          <p:nvPr/>
        </p:nvCxnSpPr>
        <p:spPr>
          <a:xfrm flipH="1">
            <a:off x="1271954" y="3588544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363995A-C682-44FD-A2E4-BFD0332A6204}"/>
              </a:ext>
            </a:extLst>
          </p:cNvPr>
          <p:cNvSpPr txBox="1"/>
          <p:nvPr/>
        </p:nvSpPr>
        <p:spPr>
          <a:xfrm>
            <a:off x="2129939" y="3403878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neve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9336AFA-0176-4983-9C2C-C17675EB7DFA}"/>
              </a:ext>
            </a:extLst>
          </p:cNvPr>
          <p:cNvSpPr txBox="1"/>
          <p:nvPr/>
        </p:nvSpPr>
        <p:spPr>
          <a:xfrm>
            <a:off x="2532185" y="3883741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email címe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7D8AF48-F07F-426F-A0BE-2C72CCFC956C}"/>
              </a:ext>
            </a:extLst>
          </p:cNvPr>
          <p:cNvSpPr txBox="1"/>
          <p:nvPr/>
        </p:nvSpPr>
        <p:spPr>
          <a:xfrm>
            <a:off x="2461846" y="4358026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Felhasználó telefonszáma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1A1A932-78F6-48CD-8D6E-DB36E15104B2}"/>
              </a:ext>
            </a:extLst>
          </p:cNvPr>
          <p:cNvCxnSpPr>
            <a:cxnSpLocks/>
          </p:cNvCxnSpPr>
          <p:nvPr/>
        </p:nvCxnSpPr>
        <p:spPr>
          <a:xfrm flipH="1">
            <a:off x="1759196" y="4072620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58C2D9BF-3CE3-4016-BA56-E51182015321}"/>
              </a:ext>
            </a:extLst>
          </p:cNvPr>
          <p:cNvCxnSpPr>
            <a:cxnSpLocks/>
          </p:cNvCxnSpPr>
          <p:nvPr/>
        </p:nvCxnSpPr>
        <p:spPr>
          <a:xfrm flipH="1">
            <a:off x="1667608" y="4576713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92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  <a:p>
            <a:r>
              <a:rPr lang="hu-HU" dirty="0">
                <a:hlinkClick r:id="rId7" action="ppaction://hlinksldjump"/>
              </a:rPr>
              <a:t>A weboldal bemutatása</a:t>
            </a:r>
            <a:endParaRPr lang="hu-HU" dirty="0"/>
          </a:p>
          <a:p>
            <a:r>
              <a:rPr lang="hu-HU" dirty="0">
                <a:hlinkClick r:id="rId8" action="ppaction://hlinksldjump"/>
              </a:rPr>
              <a:t>Főoldal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8D477BE-AD14-40F3-A5BE-E4EF282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79" y="3299617"/>
            <a:ext cx="5676902" cy="3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</a:t>
            </a:r>
            <a:r>
              <a:rPr lang="hu-HU" dirty="0"/>
              <a:t>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r>
              <a:rPr lang="hu-HU" dirty="0"/>
              <a:t>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439</Words>
  <Application>Microsoft Office PowerPoint</Application>
  <PresentationFormat>Szélesvásznú</PresentationFormat>
  <Paragraphs>112</Paragraphs>
  <Slides>15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  <vt:lpstr>Rólunk</vt:lpstr>
      <vt:lpstr>Kapcsolat</vt:lpstr>
      <vt:lpstr>Lábléc</vt:lpstr>
      <vt:lpstr>Fiók szerkesztése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58</cp:revision>
  <dcterms:created xsi:type="dcterms:W3CDTF">2026-01-21T10:12:04Z</dcterms:created>
  <dcterms:modified xsi:type="dcterms:W3CDTF">2026-02-09T08:24:54Z</dcterms:modified>
</cp:coreProperties>
</file>